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10/16/21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thomas@cob.org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958A0-1909-486F-A9C2-48C87F46C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/>
              <a:t>What-Comm Communications Center</a:t>
            </a:r>
            <a:br>
              <a:rPr lang="en-US" sz="3600" dirty="0"/>
            </a:br>
            <a:br>
              <a:rPr lang="en-US" sz="3600" dirty="0"/>
            </a:br>
            <a:r>
              <a:rPr lang="en-US" sz="1800" dirty="0"/>
              <a:t>Hearing Loss Association of America Whatcom County Chapter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BB161-4281-4791-9D90-BB1CCDF4E6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911 EMERGENCY SERVICES</a:t>
            </a:r>
          </a:p>
        </p:txBody>
      </p:sp>
    </p:spTree>
    <p:extLst>
      <p:ext uri="{BB962C8B-B14F-4D97-AF65-F5344CB8AC3E}">
        <p14:creationId xmlns:p14="http://schemas.microsoft.com/office/powerpoint/2010/main" val="19204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6FC5-C9AD-4396-AB49-32E01718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texting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6ED15-AC10-4F85-A69D-CC06EEE2C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there is no language translation service for texts to 911</a:t>
            </a:r>
          </a:p>
          <a:p>
            <a:r>
              <a:rPr lang="en-US" dirty="0"/>
              <a:t>Do </a:t>
            </a:r>
            <a:r>
              <a:rPr lang="en-US" b="1" dirty="0"/>
              <a:t>NOT</a:t>
            </a:r>
            <a:r>
              <a:rPr lang="en-US" dirty="0"/>
              <a:t> text 911 in a group chat. It will not process correctly and will not be received by 911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774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307A-4765-4C3B-9F4F-335702ABB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Texting Challenges &amp;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2DE3A-FB1D-4FBF-B0B3-00D2FE630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agencies have text to 911</a:t>
            </a:r>
          </a:p>
          <a:p>
            <a:pPr lvl="1"/>
            <a:r>
              <a:rPr lang="en-US" dirty="0"/>
              <a:t>Will get a “bounce back” message that texting is not available</a:t>
            </a:r>
          </a:p>
          <a:p>
            <a:r>
              <a:rPr lang="en-US" dirty="0"/>
              <a:t>Texting is not always instantaneous</a:t>
            </a:r>
          </a:p>
          <a:p>
            <a:r>
              <a:rPr lang="en-US" dirty="0"/>
              <a:t>Typing speed/accuracy not as quick as voice</a:t>
            </a:r>
          </a:p>
          <a:p>
            <a:r>
              <a:rPr lang="en-US" dirty="0"/>
              <a:t>Location is not as accurate</a:t>
            </a:r>
          </a:p>
          <a:p>
            <a:r>
              <a:rPr lang="en-US" dirty="0"/>
              <a:t>Texts may be out of order or not go through at all</a:t>
            </a:r>
          </a:p>
          <a:p>
            <a:r>
              <a:rPr lang="en-US" dirty="0"/>
              <a:t>Must have a data plan</a:t>
            </a:r>
          </a:p>
          <a:p>
            <a:pPr lvl="1"/>
            <a:r>
              <a:rPr lang="en-US" dirty="0"/>
              <a:t>There may be charges by your carrier</a:t>
            </a:r>
          </a:p>
        </p:txBody>
      </p:sp>
    </p:spTree>
    <p:extLst>
      <p:ext uri="{BB962C8B-B14F-4D97-AF65-F5344CB8AC3E}">
        <p14:creationId xmlns:p14="http://schemas.microsoft.com/office/powerpoint/2010/main" val="2450450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CE3CE24-3524-4869-92C0-9DE12AF21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457199"/>
          </a:xfrm>
        </p:spPr>
        <p:txBody>
          <a:bodyPr/>
          <a:lstStyle/>
          <a:p>
            <a:pPr algn="ctr"/>
            <a:r>
              <a:rPr lang="en-US" sz="2000" dirty="0"/>
              <a:t>911 will process and triage texts with the same priority as voice calls. Text messages </a:t>
            </a:r>
            <a:r>
              <a:rPr lang="en-US" sz="2000" u="sng" dirty="0"/>
              <a:t>DO</a:t>
            </a:r>
            <a:r>
              <a:rPr lang="en-US" sz="2000" dirty="0"/>
              <a:t> take longer to process for a variety of reasons and there are some limitations for texting to 911.</a:t>
            </a:r>
          </a:p>
        </p:txBody>
      </p:sp>
    </p:spTree>
    <p:extLst>
      <p:ext uri="{BB962C8B-B14F-4D97-AF65-F5344CB8AC3E}">
        <p14:creationId xmlns:p14="http://schemas.microsoft.com/office/powerpoint/2010/main" val="2792443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AB1B0-11D2-4154-89B2-3E97B7AF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456" y="973669"/>
            <a:ext cx="9395670" cy="706964"/>
          </a:xfrm>
        </p:spPr>
        <p:txBody>
          <a:bodyPr/>
          <a:lstStyle/>
          <a:p>
            <a:r>
              <a:rPr lang="en-US" sz="3200" dirty="0"/>
              <a:t>Call/Text processing – what 911 needs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AA2A-9EDD-4D57-91B0-49FFD6D4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Location – where is the emergency/where did it happen</a:t>
            </a:r>
          </a:p>
          <a:p>
            <a:r>
              <a:rPr lang="en-US" dirty="0"/>
              <a:t>Nature of emergency – what happened</a:t>
            </a:r>
          </a:p>
          <a:p>
            <a:pPr lvl="1"/>
            <a:r>
              <a:rPr lang="en-US" dirty="0"/>
              <a:t>Time delay – when did it happen, is it still going on? Is the suspect still in the area?</a:t>
            </a:r>
          </a:p>
          <a:p>
            <a:r>
              <a:rPr lang="en-US" dirty="0"/>
              <a:t>Who is involved? What does the suspect look like?</a:t>
            </a:r>
          </a:p>
          <a:p>
            <a:r>
              <a:rPr lang="en-US" dirty="0"/>
              <a:t>Associated vehicles</a:t>
            </a:r>
          </a:p>
          <a:p>
            <a:r>
              <a:rPr lang="en-US" dirty="0"/>
              <a:t>Are any weapons involved? If so who has them and where are the weapons.</a:t>
            </a:r>
          </a:p>
          <a:p>
            <a:r>
              <a:rPr lang="en-US" dirty="0"/>
              <a:t>Has anyone been drinking or doing any drugs? Any mental health concerns?</a:t>
            </a:r>
          </a:p>
        </p:txBody>
      </p:sp>
    </p:spTree>
    <p:extLst>
      <p:ext uri="{BB962C8B-B14F-4D97-AF65-F5344CB8AC3E}">
        <p14:creationId xmlns:p14="http://schemas.microsoft.com/office/powerpoint/2010/main" val="3241106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D8CFF3-0325-448D-B7E6-93708869A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Person/suspect descriptions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C3169E-BF74-4B87-9966-21AE17F2C7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Race</a:t>
            </a:r>
          </a:p>
          <a:p>
            <a:r>
              <a:rPr lang="en-US" dirty="0"/>
              <a:t>Sex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Height / weight</a:t>
            </a:r>
          </a:p>
          <a:p>
            <a:r>
              <a:rPr lang="en-US" dirty="0"/>
              <a:t>Hair color / style / facial hair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FE5FE-74FA-4B32-8448-67377F1C27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Clothing descriptions</a:t>
            </a:r>
          </a:p>
          <a:p>
            <a:pPr lvl="1"/>
            <a:r>
              <a:rPr lang="en-US" dirty="0"/>
              <a:t>Top to bottom</a:t>
            </a:r>
          </a:p>
          <a:p>
            <a:pPr lvl="1"/>
            <a:r>
              <a:rPr lang="en-US" dirty="0"/>
              <a:t>Outside working inward</a:t>
            </a:r>
          </a:p>
          <a:p>
            <a:r>
              <a:rPr lang="en-US" dirty="0"/>
              <a:t>Shoes / glasses / bags / backpacks</a:t>
            </a:r>
          </a:p>
          <a:p>
            <a:r>
              <a:rPr lang="en-US" dirty="0"/>
              <a:t>Tattoos</a:t>
            </a:r>
          </a:p>
        </p:txBody>
      </p:sp>
    </p:spTree>
    <p:extLst>
      <p:ext uri="{BB962C8B-B14F-4D97-AF65-F5344CB8AC3E}">
        <p14:creationId xmlns:p14="http://schemas.microsoft.com/office/powerpoint/2010/main" val="3058549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1EBA-CD12-4E1F-A290-A1EE57A9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FBB08-9ECE-46DE-A4CA-8691D46043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Color</a:t>
            </a:r>
          </a:p>
          <a:p>
            <a:r>
              <a:rPr lang="en-US" dirty="0"/>
              <a:t>Year</a:t>
            </a:r>
          </a:p>
          <a:p>
            <a:r>
              <a:rPr lang="en-US" dirty="0"/>
              <a:t>Make / Model</a:t>
            </a:r>
          </a:p>
          <a:p>
            <a:r>
              <a:rPr lang="en-US" dirty="0"/>
              <a:t>Body style</a:t>
            </a:r>
          </a:p>
          <a:p>
            <a:r>
              <a:rPr lang="en-US" dirty="0"/>
              <a:t>License plate</a:t>
            </a:r>
          </a:p>
          <a:p>
            <a:r>
              <a:rPr lang="en-US" dirty="0"/>
              <a:t>Special features</a:t>
            </a:r>
          </a:p>
          <a:p>
            <a:pPr lvl="1"/>
            <a:r>
              <a:rPr lang="en-US" dirty="0"/>
              <a:t>After market additions</a:t>
            </a:r>
          </a:p>
          <a:p>
            <a:pPr lvl="1"/>
            <a:r>
              <a:rPr lang="en-US" dirty="0"/>
              <a:t>Bumper stickers</a:t>
            </a:r>
          </a:p>
          <a:p>
            <a:pPr lvl="1"/>
            <a:r>
              <a:rPr lang="en-US" dirty="0"/>
              <a:t>Body damage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10504-9B84-425D-862E-2CAEAF6411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03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2">
            <a:extLst>
              <a:ext uri="{FF2B5EF4-FFF2-40B4-BE49-F238E27FC236}">
                <a16:creationId xmlns:a16="http://schemas.microsoft.com/office/drawing/2014/main" id="{02E8BD2A-4014-4DC6-A228-4ECE6A0AA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14">
            <a:extLst>
              <a:ext uri="{FF2B5EF4-FFF2-40B4-BE49-F238E27FC236}">
                <a16:creationId xmlns:a16="http://schemas.microsoft.com/office/drawing/2014/main" id="{055DA240-4A21-4C3F-AD76-9FFDA978F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16224BD-C872-4F5B-AB8C-1B99E2298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16">
              <a:extLst>
                <a:ext uri="{FF2B5EF4-FFF2-40B4-BE49-F238E27FC236}">
                  <a16:creationId xmlns:a16="http://schemas.microsoft.com/office/drawing/2014/main" id="{32110395-A79F-4FAF-82B5-A8F8316E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4662F85-7D41-4495-A058-5C01DE5F2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18">
              <a:extLst>
                <a:ext uri="{FF2B5EF4-FFF2-40B4-BE49-F238E27FC236}">
                  <a16:creationId xmlns:a16="http://schemas.microsoft.com/office/drawing/2014/main" id="{8CE9CD15-470A-434B-8806-4824F4B03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43A7359-AEF2-436A-8895-7C9B78D20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EC2C4626-D90A-4F1F-B758-070B5C46A9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63AABEE-95BB-4A2E-BFDB-61D2CEA39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95E598A9-E17F-4FCF-ADEA-85BE360D56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4CE3CE24-3524-4869-92C0-9DE12AF21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2771" y="437513"/>
            <a:ext cx="6232398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tx2"/>
                </a:solidFill>
              </a:rPr>
              <a:t>It is important to stay calm and be as detailed as possible.</a:t>
            </a:r>
            <a:br>
              <a:rPr lang="en-US" sz="3600" dirty="0">
                <a:solidFill>
                  <a:schemeClr val="tx2"/>
                </a:solidFill>
              </a:rPr>
            </a:b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Try and answer all questions asked – IT WILL NOT DELAY RESPONSE.</a:t>
            </a:r>
            <a:br>
              <a:rPr lang="en-US" sz="3600" dirty="0">
                <a:solidFill>
                  <a:schemeClr val="tx2"/>
                </a:solidFill>
              </a:rPr>
            </a:b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Know your location!</a:t>
            </a:r>
          </a:p>
        </p:txBody>
      </p:sp>
    </p:spTree>
    <p:extLst>
      <p:ext uri="{BB962C8B-B14F-4D97-AF65-F5344CB8AC3E}">
        <p14:creationId xmlns:p14="http://schemas.microsoft.com/office/powerpoint/2010/main" val="3206553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2">
            <a:extLst>
              <a:ext uri="{FF2B5EF4-FFF2-40B4-BE49-F238E27FC236}">
                <a16:creationId xmlns:a16="http://schemas.microsoft.com/office/drawing/2014/main" id="{02E8BD2A-4014-4DC6-A228-4ECE6A0AA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14">
            <a:extLst>
              <a:ext uri="{FF2B5EF4-FFF2-40B4-BE49-F238E27FC236}">
                <a16:creationId xmlns:a16="http://schemas.microsoft.com/office/drawing/2014/main" id="{055DA240-4A21-4C3F-AD76-9FFDA978F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16224BD-C872-4F5B-AB8C-1B99E2298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16">
              <a:extLst>
                <a:ext uri="{FF2B5EF4-FFF2-40B4-BE49-F238E27FC236}">
                  <a16:creationId xmlns:a16="http://schemas.microsoft.com/office/drawing/2014/main" id="{32110395-A79F-4FAF-82B5-A8F8316E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4662F85-7D41-4495-A058-5C01DE5F2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18">
              <a:extLst>
                <a:ext uri="{FF2B5EF4-FFF2-40B4-BE49-F238E27FC236}">
                  <a16:creationId xmlns:a16="http://schemas.microsoft.com/office/drawing/2014/main" id="{8CE9CD15-470A-434B-8806-4824F4B03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43A7359-AEF2-436A-8895-7C9B78D20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EC2C4626-D90A-4F1F-B758-070B5C46A9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63AABEE-95BB-4A2E-BFDB-61D2CEA39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95E598A9-E17F-4FCF-ADEA-85BE360D56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4CE3CE24-3524-4869-92C0-9DE12AF21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2771" y="437513"/>
            <a:ext cx="6232398" cy="5954325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chemeClr val="tx2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81267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D2BB80-B20B-4E19-BC93-DECFEB74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 information: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17324E-A9E7-48C7-82E6-874838A3F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0075" y="3547872"/>
            <a:ext cx="11153775" cy="2478024"/>
          </a:xfrm>
        </p:spPr>
        <p:txBody>
          <a:bodyPr/>
          <a:lstStyle/>
          <a:p>
            <a:r>
              <a:rPr lang="en-US" b="1" dirty="0"/>
              <a:t>Michelle Thomas </a:t>
            </a:r>
            <a:r>
              <a:rPr lang="en-US" dirty="0"/>
              <a:t>– 911 Public Education Coordinator, Master Dispatcher, Tactical Dispatcher</a:t>
            </a:r>
          </a:p>
          <a:p>
            <a:r>
              <a:rPr lang="en-US" dirty="0">
                <a:hlinkClick r:id="rId2"/>
              </a:rPr>
              <a:t>mthomas@cob.org</a:t>
            </a:r>
            <a:endParaRPr lang="en-US" dirty="0"/>
          </a:p>
          <a:p>
            <a:r>
              <a:rPr lang="en-US" dirty="0"/>
              <a:t>360-676-6911</a:t>
            </a:r>
          </a:p>
        </p:txBody>
      </p:sp>
    </p:spTree>
    <p:extLst>
      <p:ext uri="{BB962C8B-B14F-4D97-AF65-F5344CB8AC3E}">
        <p14:creationId xmlns:p14="http://schemas.microsoft.com/office/powerpoint/2010/main" val="188388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AF6527-5C3E-407D-9661-ABEB0008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PSAP (public safety answering point) for Whatcom County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E7109A-533E-4A02-8AAF-DE24A3DB5C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Bellingham Police Department</a:t>
            </a:r>
          </a:p>
          <a:p>
            <a:r>
              <a:rPr lang="en-US" dirty="0"/>
              <a:t>Ferndale Police Department</a:t>
            </a:r>
          </a:p>
          <a:p>
            <a:r>
              <a:rPr lang="en-US" dirty="0"/>
              <a:t>Lynden Police Department</a:t>
            </a:r>
          </a:p>
          <a:p>
            <a:r>
              <a:rPr lang="en-US" dirty="0"/>
              <a:t>Lummi Law &amp; Order</a:t>
            </a:r>
          </a:p>
          <a:p>
            <a:r>
              <a:rPr lang="en-US" dirty="0"/>
              <a:t>Sumas Police Department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5C6510-DC7E-436B-84DC-2F562F5CC7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Whatcom County Sheriff’s Office</a:t>
            </a:r>
          </a:p>
          <a:p>
            <a:r>
              <a:rPr lang="en-US" dirty="0"/>
              <a:t>Blaine Police Department</a:t>
            </a:r>
          </a:p>
          <a:p>
            <a:r>
              <a:rPr lang="en-US" dirty="0"/>
              <a:t>Everson Police Department</a:t>
            </a:r>
          </a:p>
          <a:p>
            <a:r>
              <a:rPr lang="en-US" dirty="0"/>
              <a:t>Nooksack Tribal Police</a:t>
            </a:r>
          </a:p>
        </p:txBody>
      </p:sp>
    </p:spTree>
    <p:extLst>
      <p:ext uri="{BB962C8B-B14F-4D97-AF65-F5344CB8AC3E}">
        <p14:creationId xmlns:p14="http://schemas.microsoft.com/office/powerpoint/2010/main" val="417125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779FDC-F3D4-4F7E-9348-0AE1150B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and Medical calls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7B7353-336A-4613-B044-387302A48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Calls requiring fire department or medical response are transferred to  Prospect </a:t>
            </a:r>
          </a:p>
        </p:txBody>
      </p:sp>
    </p:spTree>
    <p:extLst>
      <p:ext uri="{BB962C8B-B14F-4D97-AF65-F5344CB8AC3E}">
        <p14:creationId xmlns:p14="http://schemas.microsoft.com/office/powerpoint/2010/main" val="166280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6F23D2-2990-4B38-BAA2-B2FE4994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agencies with out texting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91C61A-86BA-4B37-84D1-E0AC692717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Washington State Patrol</a:t>
            </a:r>
          </a:p>
          <a:p>
            <a:r>
              <a:rPr lang="en-US" dirty="0"/>
              <a:t>US Border Patrol</a:t>
            </a:r>
          </a:p>
          <a:p>
            <a:r>
              <a:rPr lang="en-US" dirty="0"/>
              <a:t>Coast Guard</a:t>
            </a:r>
          </a:p>
          <a:p>
            <a:r>
              <a:rPr lang="en-US" dirty="0"/>
              <a:t>WWU PD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972CA-60C5-4C05-B223-BF98A74638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b"/>
          <a:lstStyle/>
          <a:p>
            <a:r>
              <a:rPr lang="en-US" dirty="0"/>
              <a:t>911 texts for agencies that do not have text to 911 will be processed by What-Comm.  Those calls will then be called in by What-Comm to the proper jurisdiction.</a:t>
            </a:r>
          </a:p>
        </p:txBody>
      </p:sp>
    </p:spTree>
    <p:extLst>
      <p:ext uri="{BB962C8B-B14F-4D97-AF65-F5344CB8AC3E}">
        <p14:creationId xmlns:p14="http://schemas.microsoft.com/office/powerpoint/2010/main" val="79683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4D79-B310-486A-A7B5-1B4ADB3F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2776" y="1465545"/>
            <a:ext cx="2769833" cy="295097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8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Text –to- 911</a:t>
            </a:r>
            <a:br>
              <a:rPr lang="en-US" sz="48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r>
              <a:rPr lang="en-US" sz="31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Current Status</a:t>
            </a:r>
            <a:br>
              <a:rPr lang="en-US" sz="31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r>
              <a:rPr lang="en-US" sz="31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WA State </a:t>
            </a:r>
            <a:br>
              <a:rPr lang="en-US" sz="31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br>
              <a:rPr lang="en-US" sz="18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</a:br>
            <a:r>
              <a:rPr lang="en-US" sz="1800" b="1" i="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KNOW YOUR LOCATION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DAC356-7543-4791-BECC-C5AD57F64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045" y="448596"/>
            <a:ext cx="8883732" cy="6124689"/>
          </a:xfrm>
          <a:prstGeom prst="rect">
            <a:avLst/>
          </a:prstGeom>
          <a:effectLst/>
        </p:spPr>
      </p:pic>
      <p:pic>
        <p:nvPicPr>
          <p:cNvPr id="5" name="Picture 4" descr="A close up of a light&#10;&#10;Description automatically generated">
            <a:extLst>
              <a:ext uri="{FF2B5EF4-FFF2-40B4-BE49-F238E27FC236}">
                <a16:creationId xmlns:a16="http://schemas.microsoft.com/office/drawing/2014/main" id="{1B5807AB-D2F2-48D6-9F92-D5E8A6603A3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2912" y="5641457"/>
            <a:ext cx="1539088" cy="153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948C-D836-48D5-A884-3594C718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Text 911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1A328-3432-4EB3-A615-70EF44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Deaf, hard of hearing or speech impairment</a:t>
            </a:r>
          </a:p>
          <a:p>
            <a:r>
              <a:rPr lang="en-US" dirty="0"/>
              <a:t>Unable to speak while a crime is in progress. Speaking may cause harm / must remain quiet to stay safe.</a:t>
            </a:r>
          </a:p>
          <a:p>
            <a:pPr lvl="1"/>
            <a:r>
              <a:rPr lang="en-US" dirty="0"/>
              <a:t>Domestic violence</a:t>
            </a:r>
          </a:p>
          <a:p>
            <a:pPr lvl="1"/>
            <a:r>
              <a:rPr lang="en-US" dirty="0"/>
              <a:t>Home invasion</a:t>
            </a:r>
          </a:p>
          <a:p>
            <a:pPr lvl="1"/>
            <a:r>
              <a:rPr lang="en-US" dirty="0"/>
              <a:t>Kidnapping</a:t>
            </a:r>
          </a:p>
          <a:p>
            <a:pPr lvl="1"/>
            <a:r>
              <a:rPr lang="en-US" dirty="0"/>
              <a:t>Human trafficking</a:t>
            </a:r>
          </a:p>
        </p:txBody>
      </p:sp>
    </p:spTree>
    <p:extLst>
      <p:ext uri="{BB962C8B-B14F-4D97-AF65-F5344CB8AC3E}">
        <p14:creationId xmlns:p14="http://schemas.microsoft.com/office/powerpoint/2010/main" val="397432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19DE8A-1F5F-40DC-A347-D1174490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Confirmation of 911 text eligibility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A3AA49-23AE-4B58-9676-6561EE0C2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Let 911 know right away that you are deaf, hard of hearing or have a speech impairment. 911 will ask if you are able to speak safely. Those able to speak safely and/or are reporting a non-emergency will be directed to call 911.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3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9350AF-1CCF-4F42-AF01-F9EDCA392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text 911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6813B2-B0DC-4B31-943A-2AE301884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</a:t>
            </a:r>
            <a:r>
              <a:rPr lang="en-US" b="1" dirty="0"/>
              <a:t>911</a:t>
            </a:r>
            <a:r>
              <a:rPr lang="en-US" dirty="0"/>
              <a:t> in the “to” field</a:t>
            </a:r>
          </a:p>
          <a:p>
            <a:r>
              <a:rPr lang="en-US" dirty="0"/>
              <a:t>Initial text should include your </a:t>
            </a:r>
            <a:r>
              <a:rPr lang="en-US" b="1" dirty="0"/>
              <a:t>location and type of emergency</a:t>
            </a:r>
            <a:r>
              <a:rPr lang="en-US" dirty="0"/>
              <a:t>. If possible also notify of your deaf/hard of hearing/speech impairment status</a:t>
            </a:r>
          </a:p>
          <a:p>
            <a:r>
              <a:rPr lang="en-US" dirty="0"/>
              <a:t>Send message</a:t>
            </a:r>
          </a:p>
        </p:txBody>
      </p:sp>
    </p:spTree>
    <p:extLst>
      <p:ext uri="{BB962C8B-B14F-4D97-AF65-F5344CB8AC3E}">
        <p14:creationId xmlns:p14="http://schemas.microsoft.com/office/powerpoint/2010/main" val="1968103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4D55-45EF-4068-BCC6-6FE9D611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Texting – What not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F7285-AFD6-484C-8FCA-37E83C726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 not use abbreviations, acronyms, slang or emojis</a:t>
            </a:r>
          </a:p>
          <a:p>
            <a:pPr lvl="1"/>
            <a:r>
              <a:rPr lang="en-US" dirty="0"/>
              <a:t>Acronyms / slang / abbreviations can have different meanings depending on age, location, demographics,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Emojis do not process through our texting software</a:t>
            </a:r>
          </a:p>
          <a:p>
            <a:r>
              <a:rPr lang="en-US" dirty="0"/>
              <a:t>Do not sent texts containing hyperlinks</a:t>
            </a:r>
          </a:p>
          <a:p>
            <a:pPr lvl="1"/>
            <a:r>
              <a:rPr lang="en-US" dirty="0"/>
              <a:t>Unable to open on current system</a:t>
            </a:r>
          </a:p>
          <a:p>
            <a:pPr lvl="1"/>
            <a:r>
              <a:rPr lang="en-US" dirty="0"/>
              <a:t>Will not open on future systems</a:t>
            </a:r>
          </a:p>
          <a:p>
            <a:pPr lvl="2"/>
            <a:r>
              <a:rPr lang="en-US" dirty="0"/>
              <a:t>No way to know what content is</a:t>
            </a:r>
          </a:p>
          <a:p>
            <a:pPr lvl="2"/>
            <a:r>
              <a:rPr lang="en-US" dirty="0"/>
              <a:t>Unable to tell what website is</a:t>
            </a:r>
          </a:p>
          <a:p>
            <a:pPr lvl="2"/>
            <a:r>
              <a:rPr lang="en-US" dirty="0"/>
              <a:t>No way to know if it is a virus or not</a:t>
            </a:r>
          </a:p>
          <a:p>
            <a:r>
              <a:rPr lang="en-US" dirty="0"/>
              <a:t>Do not send photos or videos – </a:t>
            </a:r>
            <a:r>
              <a:rPr lang="en-US" sz="1600" dirty="0"/>
              <a:t>we are not able to open photos or videos</a:t>
            </a:r>
          </a:p>
        </p:txBody>
      </p:sp>
    </p:spTree>
    <p:extLst>
      <p:ext uri="{BB962C8B-B14F-4D97-AF65-F5344CB8AC3E}">
        <p14:creationId xmlns:p14="http://schemas.microsoft.com/office/powerpoint/2010/main" val="3812869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710</Words>
  <Application>Microsoft Macintosh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 Boardroom</vt:lpstr>
      <vt:lpstr>What-Comm Communications Center  Hearing Loss Association of America Whatcom County Chapter  </vt:lpstr>
      <vt:lpstr>PSAP (public safety answering point) for Whatcom County</vt:lpstr>
      <vt:lpstr>Fire and Medical calls</vt:lpstr>
      <vt:lpstr>Local agencies with out texting</vt:lpstr>
      <vt:lpstr>Text –to- 911 Current Status WA State   KNOW YOUR LOCATION</vt:lpstr>
      <vt:lpstr>Reasons to Text 911</vt:lpstr>
      <vt:lpstr>Confirmation of 911 text eligibility</vt:lpstr>
      <vt:lpstr>How to text 911</vt:lpstr>
      <vt:lpstr>Texting – What not to do</vt:lpstr>
      <vt:lpstr>Additional texting restrictions</vt:lpstr>
      <vt:lpstr>Texting Challenges &amp; Limitations</vt:lpstr>
      <vt:lpstr>911 will process and triage texts with the same priority as voice calls. Text messages DO take longer to process for a variety of reasons and there are some limitations for texting to 911.</vt:lpstr>
      <vt:lpstr>Call/Text processing – what 911 needs to know</vt:lpstr>
      <vt:lpstr>Person/suspect descriptions</vt:lpstr>
      <vt:lpstr>Vehicle Descriptions</vt:lpstr>
      <vt:lpstr>It is important to stay calm and be as detailed as possible.  Try and answer all questions asked – IT WILL NOT DELAY RESPONSE.  Know your location!</vt:lpstr>
      <vt:lpstr>Questions?</vt:lpstr>
      <vt:lpstr>Speaker information: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What-Comm Communications Center  Hearing Loss Association of America Whatcom County Chapter  </dc:title>
  <dc:creator>Thomas, Michelle D.</dc:creator>
  <cp:lastModifiedBy>Microsoft Office User</cp:lastModifiedBy>
  <cp:revision>7</cp:revision>
  <cp:lastPrinted>2021-10-14T12:09:31Z</cp:lastPrinted>
  <dcterms:created xsi:type="dcterms:W3CDTF">2021-10-11T08:33:02Z</dcterms:created>
  <dcterms:modified xsi:type="dcterms:W3CDTF">2021-10-16T18:16:04Z</dcterms:modified>
</cp:coreProperties>
</file>